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4" d="100"/>
          <a:sy n="64" d="100"/>
        </p:scale>
        <p:origin x="-1380" y="-3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hteck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Abgerundetes Rechteck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Untertitel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de-DE" smtClean="0"/>
              <a:t>Formatvorlage des Untertitelmasters durch Klicken bearbeiten</a:t>
            </a:r>
            <a:endParaRPr kumimoji="0" lang="en-US"/>
          </a:p>
        </p:txBody>
      </p:sp>
      <p:sp>
        <p:nvSpPr>
          <p:cNvPr id="28" name="Datumsplatzhalt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02CC4-2EBF-4276-BA49-2E68DA38A7A1}" type="datetimeFigureOut">
              <a:rPr lang="de-DE" smtClean="0"/>
              <a:pPr/>
              <a:t>19.09.2014</a:t>
            </a:fld>
            <a:endParaRPr lang="de-DE"/>
          </a:p>
        </p:txBody>
      </p:sp>
      <p:sp>
        <p:nvSpPr>
          <p:cNvPr id="17" name="Fußzeilenplatzhalt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9" name="Foliennummernplatzhalt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1322FB00-3CB7-4466-83CA-E4156F7FBCDB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7" name="Rechteck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hteck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hteck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el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02CC4-2EBF-4276-BA49-2E68DA38A7A1}" type="datetimeFigureOut">
              <a:rPr lang="de-DE" smtClean="0"/>
              <a:pPr/>
              <a:t>19.09.2014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2FB00-3CB7-4466-83CA-E4156F7FBCDB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02CC4-2EBF-4276-BA49-2E68DA38A7A1}" type="datetimeFigureOut">
              <a:rPr lang="de-DE" smtClean="0"/>
              <a:pPr/>
              <a:t>19.09.2014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2FB00-3CB7-4466-83CA-E4156F7FBCDB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02CC4-2EBF-4276-BA49-2E68DA38A7A1}" type="datetimeFigureOut">
              <a:rPr lang="de-DE" smtClean="0"/>
              <a:pPr/>
              <a:t>19.09.2014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2FB00-3CB7-4466-83CA-E4156F7FBCDB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8" name="Inhaltsplatzhalt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überschrift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hteck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Abgerundetes Rechteck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02CC4-2EBF-4276-BA49-2E68DA38A7A1}" type="datetimeFigureOut">
              <a:rPr lang="de-DE" smtClean="0"/>
              <a:pPr/>
              <a:t>19.09.2014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de-DE"/>
          </a:p>
        </p:txBody>
      </p:sp>
      <p:sp>
        <p:nvSpPr>
          <p:cNvPr id="7" name="Rechteck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hteck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hteck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1322FB00-3CB7-4466-83CA-E4156F7FBCDB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02CC4-2EBF-4276-BA49-2E68DA38A7A1}" type="datetimeFigureOut">
              <a:rPr lang="de-DE" smtClean="0"/>
              <a:pPr/>
              <a:t>19.09.2014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2FB00-3CB7-4466-83CA-E4156F7FBCDB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9" name="Inhaltsplatzhalt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11" name="Inhaltsplatzhalt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02CC4-2EBF-4276-BA49-2E68DA38A7A1}" type="datetimeFigureOut">
              <a:rPr lang="de-DE" smtClean="0"/>
              <a:pPr/>
              <a:t>19.09.2014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2FB00-3CB7-4466-83CA-E4156F7FBCDB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11" name="Inhaltsplatzhalt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13" name="Inhaltsplatzhalt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02CC4-2EBF-4276-BA49-2E68DA38A7A1}" type="datetimeFigureOut">
              <a:rPr lang="de-DE" smtClean="0"/>
              <a:pPr/>
              <a:t>19.09.2014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2FB00-3CB7-4466-83CA-E4156F7FBCDB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02CC4-2EBF-4276-BA49-2E68DA38A7A1}" type="datetimeFigureOut">
              <a:rPr lang="de-DE" smtClean="0"/>
              <a:pPr/>
              <a:t>19.09.2014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2FB00-3CB7-4466-83CA-E4156F7FBCDB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Abgerundetes Rechteck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02CC4-2EBF-4276-BA49-2E68DA38A7A1}" type="datetimeFigureOut">
              <a:rPr lang="de-DE" smtClean="0"/>
              <a:pPr/>
              <a:t>19.09.2014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2FB00-3CB7-4466-83CA-E4156F7FBCDB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11" name="Inhaltsplatzhalt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02CC4-2EBF-4276-BA49-2E68DA38A7A1}" type="datetimeFigureOut">
              <a:rPr lang="de-DE" smtClean="0"/>
              <a:pPr/>
              <a:t>19.09.2014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1322FB00-3CB7-4466-83CA-E4156F7FBCDB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11" name="Rechteck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hteck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hteck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de-DE" smtClean="0"/>
              <a:t>Bild durch Klicken auf Symbol hinzufügen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ck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Abgerundetes Rechteck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elplatzhalt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3" name="Textplatzhalt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  <a:p>
            <a:pPr lvl="1" eaLnBrk="1" latinLnBrk="0" hangingPunct="1"/>
            <a:r>
              <a:rPr kumimoji="0" lang="de-DE" smtClean="0"/>
              <a:t>Zweite Ebene</a:t>
            </a:r>
          </a:p>
          <a:p>
            <a:pPr lvl="2" eaLnBrk="1" latinLnBrk="0" hangingPunct="1"/>
            <a:r>
              <a:rPr kumimoji="0" lang="de-DE" smtClean="0"/>
              <a:t>Dritte Ebene</a:t>
            </a:r>
          </a:p>
          <a:p>
            <a:pPr lvl="3" eaLnBrk="1" latinLnBrk="0" hangingPunct="1"/>
            <a:r>
              <a:rPr kumimoji="0" lang="de-DE" smtClean="0"/>
              <a:t>Vierte Ebene</a:t>
            </a:r>
          </a:p>
          <a:p>
            <a:pPr lvl="4" eaLnBrk="1" latinLnBrk="0" hangingPunct="1"/>
            <a:r>
              <a:rPr kumimoji="0" lang="de-DE" smtClean="0"/>
              <a:t>Fünfte Ebene</a:t>
            </a:r>
            <a:endParaRPr kumimoji="0" lang="en-US"/>
          </a:p>
        </p:txBody>
      </p:sp>
      <p:sp>
        <p:nvSpPr>
          <p:cNvPr id="14" name="Datumsplatzhalt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C2B02CC4-2EBF-4276-BA49-2E68DA38A7A1}" type="datetimeFigureOut">
              <a:rPr lang="de-DE" smtClean="0"/>
              <a:pPr/>
              <a:t>19.09.2014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de-DE"/>
          </a:p>
        </p:txBody>
      </p:sp>
      <p:sp>
        <p:nvSpPr>
          <p:cNvPr id="23" name="Foliennummernplatzhalt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1322FB00-3CB7-4466-83CA-E4156F7FBCDB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79512" y="3200400"/>
            <a:ext cx="8784976" cy="3396952"/>
          </a:xfrm>
        </p:spPr>
        <p:txBody>
          <a:bodyPr>
            <a:noAutofit/>
          </a:bodyPr>
          <a:lstStyle/>
          <a:p>
            <a:r>
              <a:rPr lang="de-DE" sz="2400" dirty="0" smtClean="0">
                <a:latin typeface="Bookman Old Style" pitchFamily="18" charset="0"/>
              </a:rPr>
              <a:t>Ab </a:t>
            </a:r>
            <a:r>
              <a:rPr lang="de-DE" sz="2400" b="1" dirty="0" smtClean="0">
                <a:latin typeface="Bookman Old Style" pitchFamily="18" charset="0"/>
              </a:rPr>
              <a:t>06</a:t>
            </a:r>
            <a:r>
              <a:rPr lang="de-DE" sz="2400" b="1" dirty="0" smtClean="0">
                <a:latin typeface="Bookman Old Style" pitchFamily="18" charset="0"/>
              </a:rPr>
              <a:t>. </a:t>
            </a:r>
            <a:r>
              <a:rPr lang="de-DE" sz="2400" b="1" dirty="0" smtClean="0">
                <a:latin typeface="Bookman Old Style" pitchFamily="18" charset="0"/>
              </a:rPr>
              <a:t>November </a:t>
            </a:r>
            <a:r>
              <a:rPr lang="de-DE" sz="2400" b="1" dirty="0" smtClean="0">
                <a:latin typeface="Bookman Old Style" pitchFamily="18" charset="0"/>
              </a:rPr>
              <a:t>2014</a:t>
            </a:r>
            <a:r>
              <a:rPr lang="de-DE" sz="2400" dirty="0" smtClean="0">
                <a:latin typeface="Bookman Old Style" pitchFamily="18" charset="0"/>
              </a:rPr>
              <a:t> </a:t>
            </a:r>
            <a:r>
              <a:rPr lang="de-DE" sz="2400" dirty="0" smtClean="0">
                <a:latin typeface="Bookman Old Style" pitchFamily="18" charset="0"/>
              </a:rPr>
              <a:t>turnen wir wieder </a:t>
            </a:r>
          </a:p>
          <a:p>
            <a:r>
              <a:rPr lang="de-DE" sz="2400" dirty="0" smtClean="0">
                <a:latin typeface="Bookman Old Style" pitchFamily="18" charset="0"/>
              </a:rPr>
              <a:t>gemeinsam jeden </a:t>
            </a:r>
            <a:r>
              <a:rPr lang="de-DE" sz="2400" b="1" dirty="0" smtClean="0">
                <a:latin typeface="Bookman Old Style" pitchFamily="18" charset="0"/>
              </a:rPr>
              <a:t>Donnerstag</a:t>
            </a:r>
            <a:r>
              <a:rPr lang="de-DE" sz="2400" dirty="0" smtClean="0">
                <a:latin typeface="Bookman Old Style" pitchFamily="18" charset="0"/>
              </a:rPr>
              <a:t> </a:t>
            </a:r>
            <a:r>
              <a:rPr lang="de-DE" sz="2400" smtClean="0">
                <a:latin typeface="Bookman Old Style" pitchFamily="18" charset="0"/>
              </a:rPr>
              <a:t>ab </a:t>
            </a:r>
            <a:r>
              <a:rPr lang="de-DE" sz="2400" smtClean="0">
                <a:latin typeface="Bookman Old Style" pitchFamily="18" charset="0"/>
              </a:rPr>
              <a:t>20.00 </a:t>
            </a:r>
            <a:r>
              <a:rPr lang="de-DE" sz="2400" dirty="0" smtClean="0">
                <a:latin typeface="Bookman Old Style" pitchFamily="18" charset="0"/>
              </a:rPr>
              <a:t>Uhr.</a:t>
            </a:r>
          </a:p>
          <a:p>
            <a:endParaRPr lang="de-DE" sz="2400" dirty="0">
              <a:latin typeface="Bookman Old Style" pitchFamily="18" charset="0"/>
            </a:endParaRPr>
          </a:p>
          <a:p>
            <a:r>
              <a:rPr lang="de-DE" sz="2400" dirty="0" smtClean="0">
                <a:latin typeface="Bookman Old Style" pitchFamily="18" charset="0"/>
              </a:rPr>
              <a:t>Sanfte und entspannende Übungen beleben deinen Körper und steigern dein Wohlbefinden (20 Einheiten).</a:t>
            </a:r>
          </a:p>
          <a:p>
            <a:endParaRPr lang="de-DE" sz="2400" dirty="0" smtClean="0">
              <a:latin typeface="Bookman Old Style" pitchFamily="18" charset="0"/>
            </a:endParaRPr>
          </a:p>
          <a:p>
            <a:r>
              <a:rPr lang="de-DE" sz="2400" b="1" dirty="0" smtClean="0">
                <a:latin typeface="Bookman Old Style" pitchFamily="18" charset="0"/>
              </a:rPr>
              <a:t>Auskunft u. Anmeldung </a:t>
            </a:r>
            <a:r>
              <a:rPr lang="de-DE" sz="2400" dirty="0" smtClean="0">
                <a:latin typeface="Bookman Old Style" pitchFamily="18" charset="0"/>
              </a:rPr>
              <a:t>bei Karolina </a:t>
            </a:r>
            <a:r>
              <a:rPr lang="de-DE" sz="2400" dirty="0" err="1" smtClean="0">
                <a:latin typeface="Bookman Old Style" pitchFamily="18" charset="0"/>
              </a:rPr>
              <a:t>Amort</a:t>
            </a:r>
            <a:r>
              <a:rPr lang="de-DE" sz="2400" dirty="0" smtClean="0">
                <a:latin typeface="Bookman Old Style" pitchFamily="18" charset="0"/>
              </a:rPr>
              <a:t>                                   Tel. 0471-820243</a:t>
            </a:r>
            <a:endParaRPr lang="de-DE" sz="2400" dirty="0">
              <a:latin typeface="Bookman Old Style" pitchFamily="18" charset="0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de-DE" sz="6000" dirty="0" smtClean="0">
                <a:latin typeface="Bookman Old Style" pitchFamily="18" charset="0"/>
              </a:rPr>
              <a:t>Fit durch den Winter</a:t>
            </a:r>
            <a:endParaRPr lang="de-DE" sz="6000" dirty="0">
              <a:latin typeface="Bookman Old Style" pitchFamily="18" charset="0"/>
            </a:endParaRPr>
          </a:p>
        </p:txBody>
      </p:sp>
      <p:sp>
        <p:nvSpPr>
          <p:cNvPr id="109570" name="Rectangle 2"/>
          <p:cNvSpPr>
            <a:spLocks noChangeArrowheads="1"/>
          </p:cNvSpPr>
          <p:nvPr/>
        </p:nvSpPr>
        <p:spPr bwMode="auto">
          <a:xfrm>
            <a:off x="0" y="404664"/>
            <a:ext cx="9144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pic>
        <p:nvPicPr>
          <p:cNvPr id="109569" name="Picture 1" descr="Logo_Bauerinnen_Farb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6299" y="160931"/>
            <a:ext cx="3528392" cy="1196752"/>
          </a:xfrm>
          <a:prstGeom prst="rect">
            <a:avLst/>
          </a:prstGeom>
          <a:noFill/>
        </p:spPr>
      </p:pic>
      <p:sp>
        <p:nvSpPr>
          <p:cNvPr id="8" name="Rechteck 7"/>
          <p:cNvSpPr/>
          <p:nvPr/>
        </p:nvSpPr>
        <p:spPr>
          <a:xfrm>
            <a:off x="3995936" y="1052736"/>
            <a:ext cx="352839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de-DE" sz="1600" b="1" dirty="0" smtClean="0">
                <a:solidFill>
                  <a:srgbClr val="76923C"/>
                </a:solidFill>
                <a:latin typeface="+mj-lt"/>
                <a:ea typeface="Calibri" pitchFamily="34" charset="0"/>
                <a:cs typeface="Mongolian Baiti" pitchFamily="66" charset="0"/>
              </a:rPr>
              <a:t>- Ortsgruppe Montan</a:t>
            </a:r>
            <a:endParaRPr lang="de-DE" sz="1600" dirty="0" smtClean="0">
              <a:solidFill>
                <a:prstClr val="black"/>
              </a:solidFill>
              <a:latin typeface="+mj-lt"/>
              <a:cs typeface="Mongolian Baiti" pitchFamily="66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ctylos">
  <a:themeElements>
    <a:clrScheme name="Dactylos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Dactylos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actylos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0</TotalTime>
  <Words>47</Words>
  <Application>Microsoft Office PowerPoint</Application>
  <PresentationFormat>Bildschirmpräsentation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Dactylos</vt:lpstr>
      <vt:lpstr>Fit durch den Winter</vt:lpstr>
    </vt:vector>
  </TitlesOfParts>
  <Company>Standard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Fit durch den Winter</dc:title>
  <dc:creator>Ulrike</dc:creator>
  <cp:lastModifiedBy>Besitzer</cp:lastModifiedBy>
  <cp:revision>4</cp:revision>
  <dcterms:created xsi:type="dcterms:W3CDTF">2012-09-20T13:42:16Z</dcterms:created>
  <dcterms:modified xsi:type="dcterms:W3CDTF">2014-09-19T11:53:39Z</dcterms:modified>
</cp:coreProperties>
</file>